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1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51245-7912-42C4-AB42-5598DC53B2D6}" type="datetimeFigureOut">
              <a:rPr lang="zh-CN" altLang="en-US" smtClean="0"/>
              <a:t>2019/10/26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1B0750-399F-484A-B7CE-B0FB17B001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92707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51245-7912-42C4-AB42-5598DC53B2D6}" type="datetimeFigureOut">
              <a:rPr lang="zh-CN" altLang="en-US" smtClean="0"/>
              <a:t>2019/10/26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1B0750-399F-484A-B7CE-B0FB17B001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98016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51245-7912-42C4-AB42-5598DC53B2D6}" type="datetimeFigureOut">
              <a:rPr lang="zh-CN" altLang="en-US" smtClean="0"/>
              <a:t>2019/10/26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1B0750-399F-484A-B7CE-B0FB17B001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77269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51245-7912-42C4-AB42-5598DC53B2D6}" type="datetimeFigureOut">
              <a:rPr lang="zh-CN" altLang="en-US" smtClean="0"/>
              <a:t>2019/10/26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1B0750-399F-484A-B7CE-B0FB17B00171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850362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51245-7912-42C4-AB42-5598DC53B2D6}" type="datetimeFigureOut">
              <a:rPr lang="zh-CN" altLang="en-US" smtClean="0"/>
              <a:t>2019/10/26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1B0750-399F-484A-B7CE-B0FB17B001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77398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51245-7912-42C4-AB42-5598DC53B2D6}" type="datetimeFigureOut">
              <a:rPr lang="zh-CN" altLang="en-US" smtClean="0"/>
              <a:t>2019/10/26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1B0750-399F-484A-B7CE-B0FB17B001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868666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图片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51245-7912-42C4-AB42-5598DC53B2D6}" type="datetimeFigureOut">
              <a:rPr lang="zh-CN" altLang="en-US" smtClean="0"/>
              <a:t>2019/10/26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1B0750-399F-484A-B7CE-B0FB17B001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206013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51245-7912-42C4-AB42-5598DC53B2D6}" type="datetimeFigureOut">
              <a:rPr lang="zh-CN" altLang="en-US" smtClean="0"/>
              <a:t>2019/10/26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1B0750-399F-484A-B7CE-B0FB17B001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169899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51245-7912-42C4-AB42-5598DC53B2D6}" type="datetimeFigureOut">
              <a:rPr lang="zh-CN" altLang="en-US" smtClean="0"/>
              <a:t>2019/10/26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1B0750-399F-484A-B7CE-B0FB17B001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58836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51245-7912-42C4-AB42-5598DC53B2D6}" type="datetimeFigureOut">
              <a:rPr lang="zh-CN" altLang="en-US" smtClean="0"/>
              <a:t>2019/10/26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1B0750-399F-484A-B7CE-B0FB17B001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5068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51245-7912-42C4-AB42-5598DC53B2D6}" type="datetimeFigureOut">
              <a:rPr lang="zh-CN" altLang="en-US" smtClean="0"/>
              <a:t>2019/10/26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1B0750-399F-484A-B7CE-B0FB17B001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87297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51245-7912-42C4-AB42-5598DC53B2D6}" type="datetimeFigureOut">
              <a:rPr lang="zh-CN" altLang="en-US" smtClean="0"/>
              <a:t>2019/10/26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1B0750-399F-484A-B7CE-B0FB17B001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66849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51245-7912-42C4-AB42-5598DC53B2D6}" type="datetimeFigureOut">
              <a:rPr lang="zh-CN" altLang="en-US" smtClean="0"/>
              <a:t>2019/10/26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1B0750-399F-484A-B7CE-B0FB17B001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46632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51245-7912-42C4-AB42-5598DC53B2D6}" type="datetimeFigureOut">
              <a:rPr lang="zh-CN" altLang="en-US" smtClean="0"/>
              <a:t>2019/10/26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1B0750-399F-484A-B7CE-B0FB17B001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36957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51245-7912-42C4-AB42-5598DC53B2D6}" type="datetimeFigureOut">
              <a:rPr lang="zh-CN" altLang="en-US" smtClean="0"/>
              <a:t>2019/10/26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1B0750-399F-484A-B7CE-B0FB17B001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1757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51245-7912-42C4-AB42-5598DC53B2D6}" type="datetimeFigureOut">
              <a:rPr lang="zh-CN" altLang="en-US" smtClean="0"/>
              <a:t>2019/10/26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1B0750-399F-484A-B7CE-B0FB17B001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13016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51245-7912-42C4-AB42-5598DC53B2D6}" type="datetimeFigureOut">
              <a:rPr lang="zh-CN" altLang="en-US" smtClean="0"/>
              <a:t>2019/10/26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1B0750-399F-484A-B7CE-B0FB17B001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33757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57A51245-7912-42C4-AB42-5598DC53B2D6}" type="datetimeFigureOut">
              <a:rPr lang="zh-CN" altLang="en-US" smtClean="0"/>
              <a:t>2019/10/26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901B0750-399F-484A-B7CE-B0FB17B001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09137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jpeg"/><Relationship Id="rId5" Type="http://schemas.openxmlformats.org/officeDocument/2006/relationships/image" Target="../media/image41.jpeg"/><Relationship Id="rId4" Type="http://schemas.openxmlformats.org/officeDocument/2006/relationships/image" Target="../media/image40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3.png"/><Relationship Id="rId4" Type="http://schemas.openxmlformats.org/officeDocument/2006/relationships/image" Target="../media/image52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jpeg"/><Relationship Id="rId5" Type="http://schemas.openxmlformats.org/officeDocument/2006/relationships/image" Target="../media/image57.jpeg"/><Relationship Id="rId4" Type="http://schemas.openxmlformats.org/officeDocument/2006/relationships/image" Target="../media/image56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jpeg"/><Relationship Id="rId4" Type="http://schemas.openxmlformats.org/officeDocument/2006/relationships/image" Target="../media/image3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90226A8-CF24-437F-9313-2B4EC39860C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大跃进图片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756EF32-2C7E-444F-B1E1-CFBA3BE0F94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00808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D740E260-1341-4AE5-B5BF-F58B606767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524500" cy="385762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EFF320D-55A6-4E43-8D00-57CB7A05FF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4500" y="0"/>
            <a:ext cx="5524500" cy="381952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7BCB52D3-C378-42B8-A6A6-E9A11396C3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33082"/>
            <a:ext cx="5524500" cy="382905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76B90983-DC57-496C-B337-E87E16F2A7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4500" y="3573916"/>
            <a:ext cx="2667000" cy="3933825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8BC90E61-EB8A-4675-85CD-C141C094A91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9840" y="3857625"/>
            <a:ext cx="238125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2198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A6FE0B6-755A-4328-B347-0A74FF779D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143500" cy="68580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534AA481-F7FB-4B9A-B323-252AB4D155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500" y="0"/>
            <a:ext cx="2667000" cy="385762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B61551F-07B2-4714-A162-4260B3001D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4528" y="-111967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6833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86BF345-52A8-4C36-99B5-6F1E195DFC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792028" cy="6858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D0B8824-5B08-482C-9F3C-2A3A26A06B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2028" y="636814"/>
            <a:ext cx="7620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4109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AF8C64C-895C-4A7E-B025-ACF45DE3CE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620000" cy="5715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6A89800-639D-44ED-9538-B7685B8255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0832" y="-65314"/>
            <a:ext cx="50920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3739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1CE89CD-FBCD-4471-9FA2-C4981C9C01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695825" cy="329565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30ADBEF-15C1-4380-BE81-A9F2DA9F68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0866" y="0"/>
            <a:ext cx="4572000" cy="6096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069CCC3-98D0-4DC0-B2A9-F6C031D75E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95443"/>
            <a:ext cx="5524500" cy="414337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727E9D6-B70B-4867-82FB-1768A9FA45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3167" y="230884"/>
            <a:ext cx="4762500" cy="339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0283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825D004-BA09-4D69-802F-4234430499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762500" cy="357187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8238D0C-187E-41BC-98B9-6F52A62CFE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1575" y="0"/>
            <a:ext cx="4572000" cy="6096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5E5018C-C4A3-40F7-B134-0BB7D4F54E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48000"/>
            <a:ext cx="2857500" cy="401002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8413903-DCE3-4EBD-B067-9609A527FC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2675" y="185933"/>
            <a:ext cx="2628900" cy="189547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EC2E94CC-388C-45EA-B5B6-8500914F556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9938" y="3607495"/>
            <a:ext cx="5029200" cy="197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7080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0CB8268-3CCF-475C-9BCB-843355AE61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45" y="0"/>
            <a:ext cx="7620000" cy="5715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28B73A5-383B-4E36-B5BF-B3886CA6FF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8350" y="2095500"/>
            <a:ext cx="634365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9182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3C70934-F3C4-4075-9602-B8606CA85A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829" y="358450"/>
            <a:ext cx="4762500" cy="376237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FE055D5-A83F-494F-BB3E-663CDA9D23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5453" y="1997042"/>
            <a:ext cx="6057900" cy="454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3741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B1C8684-CCB8-4F30-9C56-BEF6902CC6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24" y="571500"/>
            <a:ext cx="5715000" cy="57150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463CF2F4-A67B-4570-8062-6F96AFA7C4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1924" y="758501"/>
            <a:ext cx="6219825" cy="466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2996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FC3301B-92A6-4113-872C-1A58B6444C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222074" cy="348436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9271949-C2CE-4824-8206-8629BB8138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9702" y="109092"/>
            <a:ext cx="4019550" cy="57150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8B3A049-1CC0-4CFA-B910-5C8CF1222A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15184"/>
            <a:ext cx="5610225" cy="319087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AE3EBB05-3E2D-4B5A-A486-BB97A84A06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6577" y="3672333"/>
            <a:ext cx="4286250" cy="3076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8119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0CE3C07-FE04-4536-A6F5-C62DE0DD63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94108"/>
            <a:ext cx="5276850" cy="374332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27506656-2122-4843-8D3E-AB3E1213C9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3925" y="116633"/>
            <a:ext cx="3648075" cy="52959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F7F5BF3-384F-449D-8C5F-68F196361B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49217"/>
            <a:ext cx="4991100" cy="360045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C8F3881-0E2F-4CA7-AB0A-E9C7C8622C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0079" y="1315616"/>
            <a:ext cx="3480617" cy="5542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5148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11D652D-E80E-4FF8-ACF3-2A131CCE7A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286250" cy="256222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5BBD0AD-14A7-4CEB-8F2C-E41248A10D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62225"/>
            <a:ext cx="4286250" cy="295275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99CAD2F-0F85-49E1-BCDD-592368265D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250" y="0"/>
            <a:ext cx="3333750" cy="404812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7BF6A2E-8C4D-4CAD-9DF7-7907D49BD2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0587" y="0"/>
            <a:ext cx="1924050" cy="47625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AD229612-1F2C-42A3-A9E1-43FDA88C02C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2746" y="1057275"/>
            <a:ext cx="3800475" cy="596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5772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9F16CED-6E8E-472D-8E5D-CE883B6194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9786"/>
            <a:ext cx="4419600" cy="459105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4010DDD-511F-4B4E-9149-E07A24DAC0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0" y="47625"/>
            <a:ext cx="4762500" cy="338137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65F0B44-936D-4617-AD65-B205AF2B5D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4975" y="69786"/>
            <a:ext cx="2867025" cy="395287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FCDEF2A-ED23-42E9-9405-5818A7B750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0" y="2905125"/>
            <a:ext cx="2667000" cy="390525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3D2BB0C3-4A07-4A40-A526-234951A755F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600" y="2524708"/>
            <a:ext cx="2895600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0386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E3A2623-4388-4642-8624-243AB76C2D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792028" cy="6858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7E3B150-A604-4F30-B7B5-4972448FA0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2028" y="-83975"/>
            <a:ext cx="4400550" cy="6096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5A1DB71-8D33-4360-AB88-9DCB719D04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2578" y="0"/>
            <a:ext cx="3048000" cy="22860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7161C09-F151-41CA-AFCA-C4BCAAA7E0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2578" y="2369975"/>
            <a:ext cx="38100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0710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61AD789-E4F3-42E9-A01B-9A80409D8C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715000" cy="497205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ED6B4C7D-D1B0-48BE-B1B5-1270DAE3ED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0" y="0"/>
            <a:ext cx="3495675" cy="48387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2DEEB59-BD43-4B7F-837B-92FB84A401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0675" y="0"/>
            <a:ext cx="2476500" cy="164782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D0376F8-042E-4686-98E9-7209AB6D5F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0675" y="1647825"/>
            <a:ext cx="3790950" cy="552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8234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1A682D2-5510-4B7F-9A9B-DD949B3FED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749165" cy="6858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B00F5E6-ECD4-4913-BE11-4C8D563252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9165" y="0"/>
            <a:ext cx="4171950" cy="5715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EABAC1E-077F-4D00-B652-5EE4860B28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5008" y="0"/>
            <a:ext cx="3810000" cy="28575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AD188FF-B44B-415F-A488-B5FAA317E8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1115" y="3076575"/>
            <a:ext cx="5524500" cy="3781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2136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E80EE82-5E7F-4E20-93A7-407CD73FDE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-73819"/>
            <a:ext cx="2667000" cy="375285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71E6DBD-BE24-48FB-87A3-30DA36885E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3791" y="3429000"/>
            <a:ext cx="5524500" cy="382905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14E264A-5D32-4120-AD87-73CB86CD29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575" y="0"/>
            <a:ext cx="3838575" cy="55245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D0C58F4-ABF2-4EC5-A2D2-30CF005220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0" y="176212"/>
            <a:ext cx="3810000" cy="559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995536"/>
      </p:ext>
    </p:extLst>
  </p:cSld>
  <p:clrMapOvr>
    <a:masterClrMapping/>
  </p:clrMapOvr>
</p:sld>
</file>

<file path=ppt/theme/theme1.xml><?xml version="1.0" encoding="utf-8"?>
<a:theme xmlns:a="http://schemas.openxmlformats.org/drawingml/2006/main" name="水滴">
  <a:themeElements>
    <a:clrScheme name="水滴">
      <a:dk1>
        <a:sysClr val="windowText" lastClr="000000"/>
      </a:dk1>
      <a:lt1>
        <a:sysClr val="window" lastClr="FFFFFF"/>
      </a:lt1>
      <a:dk2>
        <a:srgbClr val="1C647B"/>
      </a:dk2>
      <a:lt2>
        <a:srgbClr val="98B7D3"/>
      </a:lt2>
      <a:accent1>
        <a:srgbClr val="274FA4"/>
      </a:accent1>
      <a:accent2>
        <a:srgbClr val="48A8D0"/>
      </a:accent2>
      <a:accent3>
        <a:srgbClr val="53B18F"/>
      </a:accent3>
      <a:accent4>
        <a:srgbClr val="D78D38"/>
      </a:accent4>
      <a:accent5>
        <a:srgbClr val="BA3F51"/>
      </a:accent5>
      <a:accent6>
        <a:srgbClr val="AE52D9"/>
      </a:accent6>
      <a:hlink>
        <a:srgbClr val="2AA2DA"/>
      </a:hlink>
      <a:folHlink>
        <a:srgbClr val="76A3B8"/>
      </a:folHlink>
    </a:clrScheme>
    <a:fontScheme name="水滴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水滴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92000"/>
                <a:satMod val="180000"/>
                <a:lumMod val="114000"/>
              </a:schemeClr>
            </a:gs>
            <a:gs pos="100000">
              <a:schemeClr val="phClr">
                <a:shade val="92000"/>
                <a:satMod val="170000"/>
                <a:lumMod val="96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DEB094D4-7FD8-4F86-93D5-B0F1341EF58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水滴</Template>
  <TotalTime>17</TotalTime>
  <Words>2</Words>
  <Application>Microsoft Office PowerPoint</Application>
  <PresentationFormat>宽屏</PresentationFormat>
  <Paragraphs>1</Paragraphs>
  <Slides>18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2" baseType="lpstr">
      <vt:lpstr>宋体</vt:lpstr>
      <vt:lpstr>Arial</vt:lpstr>
      <vt:lpstr>Tw Cen MT</vt:lpstr>
      <vt:lpstr>水滴</vt:lpstr>
      <vt:lpstr>大跃进图片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郭 会玲</dc:creator>
  <cp:lastModifiedBy>郭 会玲</cp:lastModifiedBy>
  <cp:revision>2</cp:revision>
  <dcterms:created xsi:type="dcterms:W3CDTF">2019-10-26T08:12:49Z</dcterms:created>
  <dcterms:modified xsi:type="dcterms:W3CDTF">2019-10-26T08:30:32Z</dcterms:modified>
</cp:coreProperties>
</file>